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1" r:id="rId4"/>
    <p:sldId id="266" r:id="rId5"/>
    <p:sldId id="265" r:id="rId6"/>
    <p:sldId id="267" r:id="rId7"/>
    <p:sldId id="268" r:id="rId8"/>
    <p:sldId id="269" r:id="rId9"/>
    <p:sldId id="273" r:id="rId10"/>
    <p:sldId id="270" r:id="rId11"/>
    <p:sldId id="26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FF9966"/>
    <a:srgbClr val="883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D2B48-8473-4184-9060-391A71806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3556E-1F3B-4EF9-9885-962F192C5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766EFF-7503-4241-B626-7F52F23C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7AFE0-B17E-419C-AC7E-65D0DCB9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00C85-1716-4495-A04C-AEE46C25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AACF1-819E-40EB-99BC-348E7550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865D70-08AE-4DF2-8D3C-F6548346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1B2ED-A284-4BEF-A603-8FD84151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EE1CC-C562-4C3D-BF6F-D1692CC4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B8990A-BDF7-41CC-AF17-3BB874ED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26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C1FD3F-4162-4E34-9188-C20BFFE81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13931-21B4-41D2-911E-B85B4C8B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BA750-A3D4-4A87-B470-AA6C3E4C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9715-C10A-4EF0-AC2F-AF9291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1B63C1-75E7-4F1F-ACD0-CE8A271C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1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151E3-7F2E-4867-AF8F-1293388B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1BDF5-4531-48CA-A065-1A271445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2460B0-83F8-4F03-8FD2-A0E490BF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B605-7D07-4C4F-846B-F410150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CF9E5-67B0-437B-92F8-AD6ED365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1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CBB34-CD07-45CF-84A7-6C02D139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917BAD-E373-4AA4-87E3-EDFF876C1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DA2A5E-1C1A-448E-ACA2-604C4158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C58531-6C0B-4BA1-89A1-A8F3B09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AF9671-0BD2-4024-B0D4-F96111A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1127C-95D9-4374-BE96-BF0C7FD6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34BA3-894F-49C9-988B-29A36C186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48909-734F-4C85-95D2-795B1752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1B79DD-D6ED-41BD-9E6A-59C8909C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2602EB-82AC-47EA-9C04-69207E75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C8A4A8-B256-4EE7-9FF0-6E58790A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67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A7DBE-1B24-4E65-92FF-DFD9016B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2C60E6-D872-40D2-AB5F-9CDBDAA2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B4FA5D-92BB-41EF-AA2A-AFDFFDB5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CE43CC-F133-4585-8D26-8A97308B9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0C563F-E5E0-406D-8237-140B686D5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C99BDF-44F8-4B77-93CD-8DB4471C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E86367-D8F2-4D82-B6CF-4882F63D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6D885D-D93F-445B-B054-E05E552E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05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39513-3155-4F6D-8C47-85542D8A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61B703-AF7F-4E40-9393-B67E025A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76C24C-2541-41AE-B78A-ECC7932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7B1E8-AB07-4157-B5C7-36050A24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53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002627-DE05-4621-AB1D-4A932403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D8DBF7-E08D-4AEC-BDF3-295FF51C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C313E2-B824-4A01-8CFA-2052987C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9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F4AF4-63E3-4E5B-8CED-5E89CCCC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F1E26-AA27-43FA-9C1A-BF428030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9BC84-6AC1-4ADA-9740-AE6DE525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7AD84F-34C3-4CD1-AF8D-63E1A38B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D2470-7F2C-49AE-8D01-A8AED2DA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EE8E96-87D5-481C-BACB-A5B57B99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90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3C350-8D1E-4EBB-BD39-B04AC76B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2DA9B-4E73-4D55-BDBA-FCDB6F1F6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D8B559-C03E-4C7C-AD5D-8B5B2360E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EFEE4-52D9-478D-AE97-4C33D06E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01CF5D-EA36-43AB-A264-EE76EF30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AED573-D718-4F86-9A1E-909F37D3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28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46A0E4-82F0-4062-BCCB-8939F4D1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299538-178D-479F-8DA5-671AF12A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E8B2A-1B2B-42C4-8E8F-9F3FF695D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90152-0B3A-41CE-8ACB-347859A54030}" type="datetimeFigureOut">
              <a:rPr lang="es-ES" smtClean="0"/>
              <a:t>23/11/2020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A920CE-0EBD-4206-AA27-BD16FCAB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3A7E3C-E74B-433B-9F6A-3F61CB8A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29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srvonpsikerfy.github.io/TheBlindEnlightenment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695254-D6D0-4B44-8377-3918C9932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r="5081" b="23585"/>
          <a:stretch/>
        </p:blipFill>
        <p:spPr>
          <a:xfrm rot="162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685FA33-D385-4BCA-8542-C3ADDEE63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The</a:t>
            </a:r>
            <a:r>
              <a:rPr lang="es-ES" sz="3400" b="1" dirty="0">
                <a:solidFill>
                  <a:schemeClr val="accent2"/>
                </a:solidFill>
                <a:latin typeface="Castellar" panose="020A0402060406010301" pitchFamily="18" charset="0"/>
              </a:rPr>
              <a:t> </a:t>
            </a:r>
            <a:r>
              <a:rPr lang="es-ES" sz="34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Blind’s</a:t>
            </a:r>
            <a:r>
              <a:rPr lang="es-ES" sz="3400" b="1" dirty="0">
                <a:solidFill>
                  <a:schemeClr val="accent2"/>
                </a:solidFill>
                <a:latin typeface="Castellar" panose="020A0402060406010301" pitchFamily="18" charset="0"/>
              </a:rPr>
              <a:t> </a:t>
            </a:r>
            <a:r>
              <a:rPr lang="es-ES" sz="34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enlightment</a:t>
            </a:r>
            <a:r>
              <a:rPr lang="es-ES" sz="3400" b="1" dirty="0">
                <a:solidFill>
                  <a:schemeClr val="accent2"/>
                </a:solidFill>
                <a:latin typeface="Castellar" panose="020A0402060406010301" pitchFamily="18" charset="0"/>
              </a:rPr>
              <a:t>: </a:t>
            </a:r>
            <a:r>
              <a:rPr lang="es-ES" sz="34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Unfold</a:t>
            </a:r>
            <a:endParaRPr lang="es-ES" sz="3400" b="1" dirty="0">
              <a:solidFill>
                <a:schemeClr val="accent2"/>
              </a:solidFill>
              <a:latin typeface="Castellar" panose="020A0402060406010301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E322E6-9FC4-45F2-A24E-06EEA1E1F5D2}"/>
              </a:ext>
            </a:extLst>
          </p:cNvPr>
          <p:cNvSpPr txBox="1"/>
          <p:nvPr/>
        </p:nvSpPr>
        <p:spPr>
          <a:xfrm>
            <a:off x="445469" y="4742107"/>
            <a:ext cx="43652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Emiliagos</a:t>
            </a:r>
            <a:r>
              <a:rPr lang="en-GB" sz="2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Aarabels</a:t>
            </a:r>
            <a:r>
              <a:rPr lang="en-GB" sz="2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(</a:t>
            </a:r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EAa</a:t>
            </a:r>
            <a:r>
              <a:rPr lang="en-GB" sz="2800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</a:p>
          <a:p>
            <a:r>
              <a:rPr lang="en-GB" i="1" dirty="0">
                <a:solidFill>
                  <a:schemeClr val="accent2"/>
                </a:solidFill>
              </a:rPr>
              <a:t>- Emile de </a:t>
            </a:r>
            <a:r>
              <a:rPr lang="en-GB" i="1" dirty="0" err="1">
                <a:solidFill>
                  <a:schemeClr val="accent2"/>
                </a:solidFill>
              </a:rPr>
              <a:t>Kadt</a:t>
            </a:r>
            <a:endParaRPr lang="en-GB" i="1" dirty="0">
              <a:solidFill>
                <a:schemeClr val="accent2"/>
              </a:solidFill>
            </a:endParaRPr>
          </a:p>
          <a:p>
            <a:r>
              <a:rPr lang="en-GB" i="1" dirty="0">
                <a:solidFill>
                  <a:schemeClr val="accent2"/>
                </a:solidFill>
              </a:rPr>
              <a:t>- Aarón Nauzet Moreno Sosa</a:t>
            </a:r>
          </a:p>
          <a:p>
            <a:r>
              <a:rPr lang="en-GB" i="1" dirty="0">
                <a:solidFill>
                  <a:schemeClr val="accent2"/>
                </a:solidFill>
              </a:rPr>
              <a:t>- Abel Moro </a:t>
            </a:r>
            <a:r>
              <a:rPr lang="en-GB" i="1" dirty="0" err="1">
                <a:solidFill>
                  <a:schemeClr val="accent2"/>
                </a:solidFill>
              </a:rPr>
              <a:t>Paje</a:t>
            </a:r>
            <a:endParaRPr lang="en-GB" i="1" dirty="0">
              <a:solidFill>
                <a:schemeClr val="accent2"/>
              </a:solidFill>
            </a:endParaRPr>
          </a:p>
          <a:p>
            <a:r>
              <a:rPr lang="en-GB" i="1" dirty="0">
                <a:solidFill>
                  <a:schemeClr val="accent2"/>
                </a:solidFill>
              </a:rPr>
              <a:t>- Iago </a:t>
            </a:r>
            <a:r>
              <a:rPr lang="en-GB" i="1" dirty="0" err="1">
                <a:solidFill>
                  <a:schemeClr val="accent2"/>
                </a:solidFill>
              </a:rPr>
              <a:t>Quintas</a:t>
            </a:r>
            <a:r>
              <a:rPr lang="en-GB" i="1" dirty="0">
                <a:solidFill>
                  <a:schemeClr val="accent2"/>
                </a:solidFill>
              </a:rPr>
              <a:t> </a:t>
            </a:r>
            <a:r>
              <a:rPr lang="en-GB" i="1" dirty="0" err="1">
                <a:solidFill>
                  <a:schemeClr val="accent2"/>
                </a:solidFill>
              </a:rPr>
              <a:t>Diz</a:t>
            </a:r>
            <a:endParaRPr lang="en-GB" i="1" dirty="0">
              <a:solidFill>
                <a:schemeClr val="accent2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F7147B-F69B-4C8F-B6F8-1461AE7BFB9B}"/>
              </a:ext>
            </a:extLst>
          </p:cNvPr>
          <p:cNvSpPr txBox="1"/>
          <p:nvPr/>
        </p:nvSpPr>
        <p:spPr>
          <a:xfrm>
            <a:off x="529447" y="1621869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Hito </a:t>
            </a:r>
            <a:r>
              <a:rPr lang="en-GB" b="1" dirty="0">
                <a:solidFill>
                  <a:schemeClr val="accent2"/>
                </a:solidFill>
                <a:cs typeface="Aharoni" panose="020B0604020202020204" pitchFamily="2" charset="-79"/>
              </a:rPr>
              <a:t>1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06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471880" y="206227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  <a:ea typeface="+mn-ea"/>
                <a:cs typeface="+mn-cs"/>
              </a:rPr>
              <a:t>Planificacion</a:t>
            </a:r>
            <a:r>
              <a:rPr lang="en-GB" sz="4000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  <a:ea typeface="+mn-ea"/>
                <a:cs typeface="+mn-cs"/>
              </a:rPr>
              <a:t> </a:t>
            </a:r>
            <a:r>
              <a:rPr lang="en-GB" sz="40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Hitos</a:t>
            </a:r>
            <a:endParaRPr lang="es-ES" sz="4000" b="1" dirty="0">
              <a:solidFill>
                <a:schemeClr val="accent2"/>
              </a:solidFill>
              <a:latin typeface="Castellar" panose="020A0402060406010301" pitchFamily="18" charset="0"/>
            </a:endParaRPr>
          </a:p>
        </p:txBody>
      </p:sp>
      <p:sp>
        <p:nvSpPr>
          <p:cNvPr id="7" name="Google Shape;1221;p40">
            <a:extLst>
              <a:ext uri="{FF2B5EF4-FFF2-40B4-BE49-F238E27FC236}">
                <a16:creationId xmlns:a16="http://schemas.microsoft.com/office/drawing/2014/main" id="{ECCAFFC0-C586-4AE9-9A40-02771B2D353A}"/>
              </a:ext>
            </a:extLst>
          </p:cNvPr>
          <p:cNvSpPr txBox="1"/>
          <p:nvPr/>
        </p:nvSpPr>
        <p:spPr>
          <a:xfrm>
            <a:off x="7868583" y="1711166"/>
            <a:ext cx="2678047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1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9" name="Google Shape;1224;p40">
            <a:extLst>
              <a:ext uri="{FF2B5EF4-FFF2-40B4-BE49-F238E27FC236}">
                <a16:creationId xmlns:a16="http://schemas.microsoft.com/office/drawing/2014/main" id="{3D992877-F402-4DA2-8981-7E4C5C4651EA}"/>
              </a:ext>
            </a:extLst>
          </p:cNvPr>
          <p:cNvGrpSpPr/>
          <p:nvPr/>
        </p:nvGrpSpPr>
        <p:grpSpPr>
          <a:xfrm>
            <a:off x="2152335" y="1463470"/>
            <a:ext cx="8073944" cy="5009347"/>
            <a:chOff x="1104600" y="1371400"/>
            <a:chExt cx="4434020" cy="2751015"/>
          </a:xfrm>
        </p:grpSpPr>
        <p:sp>
          <p:nvSpPr>
            <p:cNvPr id="10" name="Google Shape;1225;p40">
              <a:extLst>
                <a:ext uri="{FF2B5EF4-FFF2-40B4-BE49-F238E27FC236}">
                  <a16:creationId xmlns:a16="http://schemas.microsoft.com/office/drawing/2014/main" id="{9B16BC11-DAE2-46E2-8538-99D5D8AE60D0}"/>
                </a:ext>
              </a:extLst>
            </p:cNvPr>
            <p:cNvSpPr/>
            <p:nvPr/>
          </p:nvSpPr>
          <p:spPr>
            <a:xfrm>
              <a:off x="3457680" y="1511823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6;p40">
              <a:extLst>
                <a:ext uri="{FF2B5EF4-FFF2-40B4-BE49-F238E27FC236}">
                  <a16:creationId xmlns:a16="http://schemas.microsoft.com/office/drawing/2014/main" id="{ABA7B639-7D11-4D41-9E81-21D2265BC67B}"/>
                </a:ext>
              </a:extLst>
            </p:cNvPr>
            <p:cNvSpPr/>
            <p:nvPr/>
          </p:nvSpPr>
          <p:spPr>
            <a:xfrm>
              <a:off x="1104600" y="1371400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0"/>
                  </a:moveTo>
                  <a:lnTo>
                    <a:pt x="49951" y="7479"/>
                  </a:lnTo>
                  <a:lnTo>
                    <a:pt x="0" y="7479"/>
                  </a:lnTo>
                  <a:lnTo>
                    <a:pt x="0" y="19778"/>
                  </a:lnTo>
                  <a:lnTo>
                    <a:pt x="18131" y="19778"/>
                  </a:lnTo>
                  <a:lnTo>
                    <a:pt x="18131" y="19515"/>
                  </a:lnTo>
                  <a:lnTo>
                    <a:pt x="263" y="19515"/>
                  </a:lnTo>
                  <a:lnTo>
                    <a:pt x="263" y="7739"/>
                  </a:lnTo>
                  <a:lnTo>
                    <a:pt x="50215" y="7739"/>
                  </a:lnTo>
                  <a:lnTo>
                    <a:pt x="50215" y="265"/>
                  </a:lnTo>
                  <a:lnTo>
                    <a:pt x="70515" y="265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8"/>
                  </a:lnTo>
                  <a:lnTo>
                    <a:pt x="70779" y="20828"/>
                  </a:lnTo>
                  <a:lnTo>
                    <a:pt x="70779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7;p40">
              <a:extLst>
                <a:ext uri="{FF2B5EF4-FFF2-40B4-BE49-F238E27FC236}">
                  <a16:creationId xmlns:a16="http://schemas.microsoft.com/office/drawing/2014/main" id="{F6E2D442-27AC-413E-9787-0BCBC741816B}"/>
                </a:ext>
              </a:extLst>
            </p:cNvPr>
            <p:cNvSpPr/>
            <p:nvPr/>
          </p:nvSpPr>
          <p:spPr>
            <a:xfrm>
              <a:off x="2552870" y="2375516"/>
              <a:ext cx="629970" cy="630014"/>
            </a:xfrm>
            <a:custGeom>
              <a:avLst/>
              <a:gdLst/>
              <a:ahLst/>
              <a:cxnLst/>
              <a:rect l="l" t="t" r="r" b="b"/>
              <a:pathLst>
                <a:path w="14235" h="14236" extrusionOk="0">
                  <a:moveTo>
                    <a:pt x="1" y="1"/>
                  </a:moveTo>
                  <a:lnTo>
                    <a:pt x="1" y="14235"/>
                  </a:lnTo>
                  <a:lnTo>
                    <a:pt x="14235" y="14235"/>
                  </a:lnTo>
                  <a:lnTo>
                    <a:pt x="14235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8;p40">
              <a:extLst>
                <a:ext uri="{FF2B5EF4-FFF2-40B4-BE49-F238E27FC236}">
                  <a16:creationId xmlns:a16="http://schemas.microsoft.com/office/drawing/2014/main" id="{9B2480B3-997C-4750-B9C7-C68A71A40E9B}"/>
                </a:ext>
              </a:extLst>
            </p:cNvPr>
            <p:cNvSpPr/>
            <p:nvPr/>
          </p:nvSpPr>
          <p:spPr>
            <a:xfrm>
              <a:off x="2406251" y="2235801"/>
              <a:ext cx="3132369" cy="921743"/>
            </a:xfrm>
            <a:custGeom>
              <a:avLst/>
              <a:gdLst/>
              <a:ahLst/>
              <a:cxnLst/>
              <a:rect l="l" t="t" r="r" b="b"/>
              <a:pathLst>
                <a:path w="70780" h="20828" extrusionOk="0">
                  <a:moveTo>
                    <a:pt x="1" y="0"/>
                  </a:moveTo>
                  <a:lnTo>
                    <a:pt x="1" y="20827"/>
                  </a:lnTo>
                  <a:lnTo>
                    <a:pt x="10492" y="20827"/>
                  </a:lnTo>
                  <a:lnTo>
                    <a:pt x="10492" y="20564"/>
                  </a:lnTo>
                  <a:lnTo>
                    <a:pt x="265" y="20564"/>
                  </a:lnTo>
                  <a:lnTo>
                    <a:pt x="265" y="264"/>
                  </a:lnTo>
                  <a:lnTo>
                    <a:pt x="20568" y="264"/>
                  </a:lnTo>
                  <a:lnTo>
                    <a:pt x="20568" y="7738"/>
                  </a:lnTo>
                  <a:lnTo>
                    <a:pt x="70516" y="7738"/>
                  </a:lnTo>
                  <a:lnTo>
                    <a:pt x="70516" y="19514"/>
                  </a:lnTo>
                  <a:lnTo>
                    <a:pt x="51941" y="19514"/>
                  </a:lnTo>
                  <a:lnTo>
                    <a:pt x="51941" y="19778"/>
                  </a:lnTo>
                  <a:lnTo>
                    <a:pt x="70779" y="19778"/>
                  </a:lnTo>
                  <a:lnTo>
                    <a:pt x="70779" y="7478"/>
                  </a:lnTo>
                  <a:lnTo>
                    <a:pt x="20828" y="7478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29;p40">
              <a:extLst>
                <a:ext uri="{FF2B5EF4-FFF2-40B4-BE49-F238E27FC236}">
                  <a16:creationId xmlns:a16="http://schemas.microsoft.com/office/drawing/2014/main" id="{34772738-A5A6-4480-849D-BE17132CCC7A}"/>
                </a:ext>
              </a:extLst>
            </p:cNvPr>
            <p:cNvSpPr/>
            <p:nvPr/>
          </p:nvSpPr>
          <p:spPr>
            <a:xfrm>
              <a:off x="3457680" y="3234827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0;p40">
              <a:extLst>
                <a:ext uri="{FF2B5EF4-FFF2-40B4-BE49-F238E27FC236}">
                  <a16:creationId xmlns:a16="http://schemas.microsoft.com/office/drawing/2014/main" id="{30F27601-BA1A-4293-B490-68C0FD8AE0C7}"/>
                </a:ext>
              </a:extLst>
            </p:cNvPr>
            <p:cNvSpPr/>
            <p:nvPr/>
          </p:nvSpPr>
          <p:spPr>
            <a:xfrm>
              <a:off x="1104600" y="3103211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1"/>
                  </a:moveTo>
                  <a:lnTo>
                    <a:pt x="49951" y="7478"/>
                  </a:lnTo>
                  <a:lnTo>
                    <a:pt x="0" y="7478"/>
                  </a:lnTo>
                  <a:lnTo>
                    <a:pt x="0" y="19778"/>
                  </a:lnTo>
                  <a:lnTo>
                    <a:pt x="18312" y="19778"/>
                  </a:lnTo>
                  <a:lnTo>
                    <a:pt x="18312" y="19514"/>
                  </a:lnTo>
                  <a:lnTo>
                    <a:pt x="263" y="19514"/>
                  </a:lnTo>
                  <a:lnTo>
                    <a:pt x="263" y="7738"/>
                  </a:lnTo>
                  <a:lnTo>
                    <a:pt x="50215" y="7738"/>
                  </a:lnTo>
                  <a:lnTo>
                    <a:pt x="50215" y="264"/>
                  </a:lnTo>
                  <a:lnTo>
                    <a:pt x="70515" y="264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7"/>
                  </a:lnTo>
                  <a:lnTo>
                    <a:pt x="70779" y="20827"/>
                  </a:lnTo>
                  <a:lnTo>
                    <a:pt x="7077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31;p40">
              <a:extLst>
                <a:ext uri="{FF2B5EF4-FFF2-40B4-BE49-F238E27FC236}">
                  <a16:creationId xmlns:a16="http://schemas.microsoft.com/office/drawing/2014/main" id="{134A7B3A-6C2C-4EEF-A2C6-49F1E38D9BA1}"/>
                </a:ext>
              </a:extLst>
            </p:cNvPr>
            <p:cNvSpPr/>
            <p:nvPr/>
          </p:nvSpPr>
          <p:spPr>
            <a:xfrm>
              <a:off x="3667231" y="2173976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2447" y="1"/>
                  </a:moveTo>
                  <a:lnTo>
                    <a:pt x="0" y="2448"/>
                  </a:lnTo>
                  <a:lnTo>
                    <a:pt x="2447" y="48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2;p40">
              <a:extLst>
                <a:ext uri="{FF2B5EF4-FFF2-40B4-BE49-F238E27FC236}">
                  <a16:creationId xmlns:a16="http://schemas.microsoft.com/office/drawing/2014/main" id="{68EDEE35-A568-4267-AE7B-0255A0A4D9C7}"/>
                </a:ext>
              </a:extLst>
            </p:cNvPr>
            <p:cNvSpPr/>
            <p:nvPr/>
          </p:nvSpPr>
          <p:spPr>
            <a:xfrm>
              <a:off x="3667231" y="3905920"/>
              <a:ext cx="108336" cy="216495"/>
            </a:xfrm>
            <a:custGeom>
              <a:avLst/>
              <a:gdLst/>
              <a:ahLst/>
              <a:cxnLst/>
              <a:rect l="l" t="t" r="r" b="b"/>
              <a:pathLst>
                <a:path w="2448" h="4892" extrusionOk="0">
                  <a:moveTo>
                    <a:pt x="2447" y="1"/>
                  </a:moveTo>
                  <a:lnTo>
                    <a:pt x="0" y="2444"/>
                  </a:lnTo>
                  <a:lnTo>
                    <a:pt x="2447" y="4891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3;p40">
              <a:extLst>
                <a:ext uri="{FF2B5EF4-FFF2-40B4-BE49-F238E27FC236}">
                  <a16:creationId xmlns:a16="http://schemas.microsoft.com/office/drawing/2014/main" id="{585397A3-C3F2-4ED9-99CE-B641F65E5D52}"/>
                </a:ext>
              </a:extLst>
            </p:cNvPr>
            <p:cNvSpPr/>
            <p:nvPr/>
          </p:nvSpPr>
          <p:spPr>
            <a:xfrm>
              <a:off x="2867706" y="3038377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0" y="0"/>
                  </a:moveTo>
                  <a:lnTo>
                    <a:pt x="0" y="4894"/>
                  </a:lnTo>
                  <a:lnTo>
                    <a:pt x="2447" y="2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21;p40">
            <a:extLst>
              <a:ext uri="{FF2B5EF4-FFF2-40B4-BE49-F238E27FC236}">
                <a16:creationId xmlns:a16="http://schemas.microsoft.com/office/drawing/2014/main" id="{DF04B4DD-2322-4DD7-BAC4-97CD6B8C0B00}"/>
              </a:ext>
            </a:extLst>
          </p:cNvPr>
          <p:cNvSpPr txBox="1"/>
          <p:nvPr/>
        </p:nvSpPr>
        <p:spPr>
          <a:xfrm>
            <a:off x="3457156" y="3366458"/>
            <a:ext cx="109442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2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5" name="Google Shape;1221;p40">
            <a:extLst>
              <a:ext uri="{FF2B5EF4-FFF2-40B4-BE49-F238E27FC236}">
                <a16:creationId xmlns:a16="http://schemas.microsoft.com/office/drawing/2014/main" id="{7AE38F8D-974C-496A-8618-7AFA69696AB9}"/>
              </a:ext>
            </a:extLst>
          </p:cNvPr>
          <p:cNvSpPr txBox="1"/>
          <p:nvPr/>
        </p:nvSpPr>
        <p:spPr>
          <a:xfrm>
            <a:off x="7886958" y="4957130"/>
            <a:ext cx="98014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8ADB79-83B0-441B-AC5C-DE84DDAB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80" y="4825024"/>
            <a:ext cx="1486314" cy="118844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E61C77-9AEF-4640-B3D9-2A77C2338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03" y="1382893"/>
            <a:ext cx="2568683" cy="182583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85F6E2A-BE5F-4B50-9E71-246B44EA7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12" y="3311228"/>
            <a:ext cx="1090176" cy="1090176"/>
          </a:xfrm>
          <a:prstGeom prst="rect">
            <a:avLst/>
          </a:prstGeom>
        </p:spPr>
      </p:pic>
      <p:sp>
        <p:nvSpPr>
          <p:cNvPr id="31" name="Abrir llave 30">
            <a:extLst>
              <a:ext uri="{FF2B5EF4-FFF2-40B4-BE49-F238E27FC236}">
                <a16:creationId xmlns:a16="http://schemas.microsoft.com/office/drawing/2014/main" id="{CEBE3A9F-2732-4B09-9DB5-1B1BDD1AB83C}"/>
              </a:ext>
            </a:extLst>
          </p:cNvPr>
          <p:cNvSpPr/>
          <p:nvPr/>
        </p:nvSpPr>
        <p:spPr>
          <a:xfrm>
            <a:off x="8994976" y="1156997"/>
            <a:ext cx="162541" cy="2134877"/>
          </a:xfrm>
          <a:prstGeom prst="leftBrace">
            <a:avLst>
              <a:gd name="adj1" fmla="val 8333"/>
              <a:gd name="adj2" fmla="val 50394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Google Shape;1221;p40">
            <a:extLst>
              <a:ext uri="{FF2B5EF4-FFF2-40B4-BE49-F238E27FC236}">
                <a16:creationId xmlns:a16="http://schemas.microsoft.com/office/drawing/2014/main" id="{56B9FC90-E19E-47CE-802A-7979EB9F97A1}"/>
              </a:ext>
            </a:extLst>
          </p:cNvPr>
          <p:cNvSpPr txBox="1"/>
          <p:nvPr/>
        </p:nvSpPr>
        <p:spPr>
          <a:xfrm>
            <a:off x="9192246" y="984447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Movimiento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personaje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8 direcciones</a:t>
            </a: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Venda que limita la visión</a:t>
            </a: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Mapa con colisiones (Tiles)</a:t>
            </a: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Escena para eventos</a:t>
            </a:r>
          </a:p>
        </p:txBody>
      </p:sp>
      <p:sp>
        <p:nvSpPr>
          <p:cNvPr id="38" name="Abrir llave 37">
            <a:extLst>
              <a:ext uri="{FF2B5EF4-FFF2-40B4-BE49-F238E27FC236}">
                <a16:creationId xmlns:a16="http://schemas.microsoft.com/office/drawing/2014/main" id="{78ED0816-79F2-4AB3-97BB-20CD42837815}"/>
              </a:ext>
            </a:extLst>
          </p:cNvPr>
          <p:cNvSpPr/>
          <p:nvPr/>
        </p:nvSpPr>
        <p:spPr>
          <a:xfrm flipH="1">
            <a:off x="3059642" y="3208726"/>
            <a:ext cx="226739" cy="1849751"/>
          </a:xfrm>
          <a:prstGeom prst="leftBrace">
            <a:avLst>
              <a:gd name="adj1" fmla="val 8333"/>
              <a:gd name="adj2" fmla="val 36381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Google Shape;1221;p40">
            <a:extLst>
              <a:ext uri="{FF2B5EF4-FFF2-40B4-BE49-F238E27FC236}">
                <a16:creationId xmlns:a16="http://schemas.microsoft.com/office/drawing/2014/main" id="{8C676DE8-2E71-4C45-8BFE-F64E201B4D84}"/>
              </a:ext>
            </a:extLst>
          </p:cNvPr>
          <p:cNvSpPr txBox="1"/>
          <p:nvPr/>
        </p:nvSpPr>
        <p:spPr>
          <a:xfrm>
            <a:off x="384451" y="3208723"/>
            <a:ext cx="2589749" cy="197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Control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Sistema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diálogos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Gestión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cordura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Preludio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 Nivel 1</a:t>
            </a: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Efectos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sonido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40" name="Abrir llave 39">
            <a:extLst>
              <a:ext uri="{FF2B5EF4-FFF2-40B4-BE49-F238E27FC236}">
                <a16:creationId xmlns:a16="http://schemas.microsoft.com/office/drawing/2014/main" id="{99D87915-AAA3-4B03-A2D5-A9F8F55EE2ED}"/>
              </a:ext>
            </a:extLst>
          </p:cNvPr>
          <p:cNvSpPr/>
          <p:nvPr/>
        </p:nvSpPr>
        <p:spPr>
          <a:xfrm>
            <a:off x="9010336" y="4715875"/>
            <a:ext cx="197270" cy="2011496"/>
          </a:xfrm>
          <a:prstGeom prst="leftBrace">
            <a:avLst>
              <a:gd name="adj1" fmla="val 8333"/>
              <a:gd name="adj2" fmla="val 37387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Google Shape;1221;p40">
            <a:extLst>
              <a:ext uri="{FF2B5EF4-FFF2-40B4-BE49-F238E27FC236}">
                <a16:creationId xmlns:a16="http://schemas.microsoft.com/office/drawing/2014/main" id="{E4C82E4F-16F8-40AC-AC41-52CADB7041A3}"/>
              </a:ext>
            </a:extLst>
          </p:cNvPr>
          <p:cNvSpPr txBox="1"/>
          <p:nvPr/>
        </p:nvSpPr>
        <p:spPr>
          <a:xfrm>
            <a:off x="9198081" y="4571580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Nivel 2, 3 y Final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Música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Arte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final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Página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web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Contenido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acabado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721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23F3335-CBE3-46AF-84CE-72B15AAC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097" y="134986"/>
            <a:ext cx="1296956" cy="1325563"/>
          </a:xfrm>
        </p:spPr>
        <p:txBody>
          <a:bodyPr/>
          <a:lstStyle/>
          <a:p>
            <a:r>
              <a:rPr lang="es-ES" b="1" u="sng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Fin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E5E592-0ABD-4930-A4AF-17BFFEA0A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08" y="1339248"/>
            <a:ext cx="4313269" cy="4313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4C23C7D-C91E-49DC-A15F-660B44B33B5B}"/>
              </a:ext>
            </a:extLst>
          </p:cNvPr>
          <p:cNvSpPr txBox="1">
            <a:spLocks/>
          </p:cNvSpPr>
          <p:nvPr/>
        </p:nvSpPr>
        <p:spPr>
          <a:xfrm>
            <a:off x="4668902" y="5689842"/>
            <a:ext cx="29966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C0A10C-7137-4EE9-AB4C-93096F378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630">
            <a:off x="602412" y="797767"/>
            <a:ext cx="2548533" cy="2548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442843-8296-43A8-8AC4-AC69E21F6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9364" flipH="1">
            <a:off x="8859193" y="503159"/>
            <a:ext cx="2828384" cy="2758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39F04B-ED26-4E26-BD47-D0AD9465D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53690" flipH="1">
            <a:off x="1060521" y="4098504"/>
            <a:ext cx="2200139" cy="21692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DD9017-0302-4AAE-BFBB-BD5EB5138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982">
            <a:off x="8855213" y="3960732"/>
            <a:ext cx="2347439" cy="2347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1" y="501164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INTRO</a:t>
            </a:r>
          </a:p>
        </p:txBody>
      </p:sp>
      <p:pic>
        <p:nvPicPr>
          <p:cNvPr id="7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0C620CF-FBFD-478E-A139-98F2CAC1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5493" y="-3389"/>
            <a:ext cx="9206507" cy="6896434"/>
          </a:xfrm>
        </p:spPr>
      </p:pic>
      <p:pic>
        <p:nvPicPr>
          <p:cNvPr id="8" name="Imagen 6" descr="Imagen que contiene objeto, luz&#10;&#10;Descripción generada automáticamente">
            <a:extLst>
              <a:ext uri="{FF2B5EF4-FFF2-40B4-BE49-F238E27FC236}">
                <a16:creationId xmlns:a16="http://schemas.microsoft.com/office/drawing/2014/main" id="{3A207046-BFD3-41CB-808E-55B2F4DA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902" y="1826727"/>
            <a:ext cx="3000375" cy="3009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35ED65-0CFA-4A69-A41C-AAAC4036F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59" y="135246"/>
            <a:ext cx="8346908" cy="685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CD6346-F7B5-42E6-8B44-8385DD14AB22}"/>
              </a:ext>
            </a:extLst>
          </p:cNvPr>
          <p:cNvSpPr txBox="1"/>
          <p:nvPr/>
        </p:nvSpPr>
        <p:spPr>
          <a:xfrm>
            <a:off x="3608463" y="636380"/>
            <a:ext cx="673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Medidor</a:t>
            </a:r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de Fe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439449-BE30-4140-B042-441E3BB2C672}"/>
              </a:ext>
            </a:extLst>
          </p:cNvPr>
          <p:cNvSpPr txBox="1"/>
          <p:nvPr/>
        </p:nvSpPr>
        <p:spPr>
          <a:xfrm>
            <a:off x="4965820" y="2646872"/>
            <a:ext cx="6738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Área</a:t>
            </a:r>
            <a:r>
              <a:rPr lang="en-GB" sz="1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de vision</a:t>
            </a:r>
          </a:p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(con la </a:t>
            </a:r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venda</a:t>
            </a:r>
            <a:endParaRPr lang="en-GB" b="1" dirty="0">
              <a:solidFill>
                <a:schemeClr val="accent2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puesta</a:t>
            </a:r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A531DB-5EB7-477F-8B4D-A62AAACC2E52}"/>
              </a:ext>
            </a:extLst>
          </p:cNvPr>
          <p:cNvSpPr txBox="1"/>
          <p:nvPr/>
        </p:nvSpPr>
        <p:spPr>
          <a:xfrm>
            <a:off x="10079098" y="1748812"/>
            <a:ext cx="673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Barra de </a:t>
            </a:r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cordura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C1931A1C-E8CA-4B90-96F3-8B2958214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14" y="5593224"/>
            <a:ext cx="700088" cy="73285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96E49EB-852D-4414-ADBF-419C54297F12}"/>
              </a:ext>
            </a:extLst>
          </p:cNvPr>
          <p:cNvSpPr txBox="1"/>
          <p:nvPr/>
        </p:nvSpPr>
        <p:spPr>
          <a:xfrm>
            <a:off x="9079996" y="5059653"/>
            <a:ext cx="673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Estímulo</a:t>
            </a:r>
            <a:r>
              <a:rPr lang="en-GB" sz="1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GB" sz="1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sonoro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737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1" y="244446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JUGABILIDAD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969A82DC-1FE9-44D3-9239-B1C893F7D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07" y="2606399"/>
            <a:ext cx="3700487" cy="33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24E4E5-1F44-4CAE-9D9B-4573F693F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781" y="5080747"/>
            <a:ext cx="687898" cy="6878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D063BF-CC5C-4968-BEDB-4507F01AA7C6}"/>
              </a:ext>
            </a:extLst>
          </p:cNvPr>
          <p:cNvSpPr txBox="1"/>
          <p:nvPr/>
        </p:nvSpPr>
        <p:spPr>
          <a:xfrm>
            <a:off x="10744505" y="5619918"/>
            <a:ext cx="1076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oticreje</a:t>
            </a:r>
            <a:r>
              <a:rPr lang="en-GB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 la </a:t>
            </a:r>
            <a:r>
              <a:rPr lang="en-GB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etenÙ</a:t>
            </a:r>
            <a:endParaRPr lang="en-GB" sz="8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6105CA-3EF3-4BA4-9298-EA8838150B94}"/>
              </a:ext>
            </a:extLst>
          </p:cNvPr>
          <p:cNvSpPr txBox="1">
            <a:spLocks/>
          </p:cNvSpPr>
          <p:nvPr/>
        </p:nvSpPr>
        <p:spPr>
          <a:xfrm>
            <a:off x="8513210" y="1820391"/>
            <a:ext cx="2017679" cy="75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Estética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AACD662-4CBB-4853-AF3A-CE23117D95FD}"/>
              </a:ext>
            </a:extLst>
          </p:cNvPr>
          <p:cNvSpPr txBox="1">
            <a:spLocks/>
          </p:cNvSpPr>
          <p:nvPr/>
        </p:nvSpPr>
        <p:spPr>
          <a:xfrm>
            <a:off x="4858484" y="1852308"/>
            <a:ext cx="2190597" cy="75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Dinámica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C25CD84-DD48-4EA9-AE93-92FD47EB998D}"/>
              </a:ext>
            </a:extLst>
          </p:cNvPr>
          <p:cNvSpPr txBox="1">
            <a:spLocks/>
          </p:cNvSpPr>
          <p:nvPr/>
        </p:nvSpPr>
        <p:spPr>
          <a:xfrm>
            <a:off x="991334" y="1852307"/>
            <a:ext cx="2294791" cy="75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mecánica</a:t>
            </a:r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9E28208-5ABD-465F-B019-FD1F7D863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4" y="3752162"/>
            <a:ext cx="1282039" cy="1282039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A361432-FCE1-4240-AAF5-46AABCEF2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9" y="2542738"/>
            <a:ext cx="1282039" cy="1209424"/>
          </a:xfrm>
          <a:prstGeom prst="rect">
            <a:avLst/>
          </a:prstGeom>
        </p:spPr>
      </p:pic>
      <p:pic>
        <p:nvPicPr>
          <p:cNvPr id="19" name="Imagen 18" descr="Imagen que contiene luz&#10;&#10;Descripción generada automáticamente">
            <a:extLst>
              <a:ext uri="{FF2B5EF4-FFF2-40B4-BE49-F238E27FC236}">
                <a16:creationId xmlns:a16="http://schemas.microsoft.com/office/drawing/2014/main" id="{C748EA17-03CB-4B51-A15E-A0B398787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73" y="2414175"/>
            <a:ext cx="1520232" cy="2029649"/>
          </a:xfrm>
          <a:prstGeom prst="rect">
            <a:avLst/>
          </a:prstGeom>
        </p:spPr>
      </p:pic>
      <p:pic>
        <p:nvPicPr>
          <p:cNvPr id="24" name="Imagen 23" descr="Imagen que contiene firmar, espejo&#10;&#10;Descripción generada automáticamente">
            <a:extLst>
              <a:ext uri="{FF2B5EF4-FFF2-40B4-BE49-F238E27FC236}">
                <a16:creationId xmlns:a16="http://schemas.microsoft.com/office/drawing/2014/main" id="{230EA873-031A-463D-9935-6F7490EC8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08" y="4724891"/>
            <a:ext cx="1694959" cy="1694959"/>
          </a:xfrm>
          <a:prstGeom prst="rect">
            <a:avLst/>
          </a:prstGeom>
        </p:spPr>
      </p:pic>
      <p:pic>
        <p:nvPicPr>
          <p:cNvPr id="26" name="Imagen 25" descr="Un niño sentado en el teclado de una computadora&#10;&#10;Descripción generada automáticamente">
            <a:extLst>
              <a:ext uri="{FF2B5EF4-FFF2-40B4-BE49-F238E27FC236}">
                <a16:creationId xmlns:a16="http://schemas.microsoft.com/office/drawing/2014/main" id="{9AA54A09-21A5-4037-826A-13FD7126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76" y="2606398"/>
            <a:ext cx="2793824" cy="1862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82E5CACD-8B2C-4C58-9097-CFDB0F6B3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06" y="4439727"/>
            <a:ext cx="1282039" cy="12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D8361B6-9F4E-456B-A3F3-AE31DB7D2178}"/>
              </a:ext>
            </a:extLst>
          </p:cNvPr>
          <p:cNvSpPr txBox="1">
            <a:spLocks/>
          </p:cNvSpPr>
          <p:nvPr/>
        </p:nvSpPr>
        <p:spPr>
          <a:xfrm>
            <a:off x="4345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lORE</a:t>
            </a:r>
            <a:endParaRPr lang="es-ES" b="1" dirty="0">
              <a:solidFill>
                <a:schemeClr val="bg1">
                  <a:lumMod val="85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07963A-522B-4614-BF37-F4FDA4219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4" y="1254997"/>
            <a:ext cx="3895725" cy="5574429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softEdge rad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6316C59-5B0F-44A6-9B66-B70FE1637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42" y="462743"/>
            <a:ext cx="2626102" cy="28948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D173007-D291-4CF2-BE80-DBD78B37B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40" y="677056"/>
            <a:ext cx="3702246" cy="2466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2E046F6-FE1F-4EA0-81F5-EA832F536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93" y="462743"/>
            <a:ext cx="842133" cy="842133"/>
          </a:xfrm>
          <a:prstGeom prst="rect">
            <a:avLst/>
          </a:prstGeom>
        </p:spPr>
      </p:pic>
      <p:pic>
        <p:nvPicPr>
          <p:cNvPr id="3" name="Imagen 2" descr="Imagen que contiene paraguas, parado, hombre, vistiendo&#10;&#10;Descripción generada automáticamente">
            <a:extLst>
              <a:ext uri="{FF2B5EF4-FFF2-40B4-BE49-F238E27FC236}">
                <a16:creationId xmlns:a16="http://schemas.microsoft.com/office/drawing/2014/main" id="{1ECB0D5F-0056-4670-8B34-7B61DFE1F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6172199"/>
            <a:ext cx="914401" cy="685801"/>
          </a:xfrm>
          <a:prstGeom prst="rect">
            <a:avLst/>
          </a:prstGeom>
        </p:spPr>
      </p:pic>
      <p:pic>
        <p:nvPicPr>
          <p:cNvPr id="5" name="Imagen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9045321C-16F3-4F19-AABD-04EABBF345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2" y="3820305"/>
            <a:ext cx="3724275" cy="2204771"/>
          </a:xfrm>
          <a:prstGeom prst="rect">
            <a:avLst/>
          </a:prstGeom>
        </p:spPr>
      </p:pic>
      <p:pic>
        <p:nvPicPr>
          <p:cNvPr id="8" name="Imagen 7" descr="Imagen que contiene persona, mujer, sostener, parado&#10;&#10;Descripción generada automáticamente">
            <a:extLst>
              <a:ext uri="{FF2B5EF4-FFF2-40B4-BE49-F238E27FC236}">
                <a16:creationId xmlns:a16="http://schemas.microsoft.com/office/drawing/2014/main" id="{EFAAF67E-8D2E-407F-8A85-E18FF862C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58" y="3357562"/>
            <a:ext cx="2734706" cy="27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ECBC4D93-6B41-4533-B04F-1CBB71EA2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751" y="5158621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accent2"/>
                </a:solidFill>
                <a:latin typeface="Castellar" panose="020A0402060406010301" pitchFamily="18" charset="0"/>
              </a:rPr>
              <a:t>Niveles</a:t>
            </a:r>
          </a:p>
        </p:txBody>
      </p:sp>
    </p:spTree>
    <p:extLst>
      <p:ext uri="{BB962C8B-B14F-4D97-AF65-F5344CB8AC3E}">
        <p14:creationId xmlns:p14="http://schemas.microsoft.com/office/powerpoint/2010/main" val="36586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847;p51">
            <a:extLst>
              <a:ext uri="{FF2B5EF4-FFF2-40B4-BE49-F238E27FC236}">
                <a16:creationId xmlns:a16="http://schemas.microsoft.com/office/drawing/2014/main" id="{CA33953A-53D6-4662-AAE3-D94E187CAD49}"/>
              </a:ext>
            </a:extLst>
          </p:cNvPr>
          <p:cNvSpPr/>
          <p:nvPr/>
        </p:nvSpPr>
        <p:spPr>
          <a:xfrm>
            <a:off x="-22247" y="-69980"/>
            <a:ext cx="12214247" cy="6927980"/>
          </a:xfrm>
          <a:prstGeom prst="rect">
            <a:avLst/>
          </a:prstGeom>
          <a:gradFill>
            <a:gsLst>
              <a:gs pos="96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4851453-1571-41B1-B1E0-5CC9185E7A2F}"/>
              </a:ext>
            </a:extLst>
          </p:cNvPr>
          <p:cNvSpPr txBox="1">
            <a:spLocks/>
          </p:cNvSpPr>
          <p:nvPr/>
        </p:nvSpPr>
        <p:spPr>
          <a:xfrm>
            <a:off x="221544" y="5466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accent2">
                    <a:lumMod val="75000"/>
                  </a:schemeClr>
                </a:solidFill>
                <a:latin typeface="Castellar" panose="020A0402060406010301" pitchFamily="18" charset="0"/>
              </a:rPr>
              <a:t>ARQUITECTURA</a:t>
            </a:r>
            <a:endParaRPr lang="es-ES" sz="2400" b="1" dirty="0">
              <a:solidFill>
                <a:schemeClr val="accent2">
                  <a:lumMod val="75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1B0BFD2-AE4D-4A77-8A6E-B8B8926B0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1" y="-69980"/>
            <a:ext cx="10307958" cy="6997959"/>
          </a:xfr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693B614-23D9-4293-8FEE-AF4D316E33D4}"/>
              </a:ext>
            </a:extLst>
          </p:cNvPr>
          <p:cNvSpPr txBox="1">
            <a:spLocks/>
          </p:cNvSpPr>
          <p:nvPr/>
        </p:nvSpPr>
        <p:spPr>
          <a:xfrm>
            <a:off x="9508614" y="54667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 err="1">
                <a:solidFill>
                  <a:schemeClr val="accent2">
                    <a:lumMod val="75000"/>
                  </a:schemeClr>
                </a:solidFill>
                <a:latin typeface="Castellar" panose="020A0402060406010301" pitchFamily="18" charset="0"/>
              </a:rPr>
              <a:t>uml</a:t>
            </a:r>
            <a:endParaRPr lang="es-ES" sz="2400" b="1" dirty="0">
              <a:solidFill>
                <a:schemeClr val="accent2">
                  <a:lumMod val="75000"/>
                </a:schemeClr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4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BC35EDE9-BB23-4695-8DD6-55B8B8150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" y="434763"/>
            <a:ext cx="5385975" cy="59249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394F312-E29F-45A9-B30A-04166F25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600" y="2995718"/>
            <a:ext cx="2641363" cy="1325563"/>
          </a:xfrm>
          <a:ln w="25400"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algn="ctr"/>
            <a:r>
              <a:rPr lang="es-ES" sz="2400" b="1" dirty="0">
                <a:solidFill>
                  <a:schemeClr val="accent2"/>
                </a:solidFill>
                <a:latin typeface="Castellar" panose="020A0402060406010301" pitchFamily="18" charset="0"/>
              </a:rPr>
              <a:t>Clases Importantes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864F9E-0936-4068-AD50-CF608E88F017}"/>
              </a:ext>
            </a:extLst>
          </p:cNvPr>
          <p:cNvCxnSpPr>
            <a:cxnSpLocks/>
          </p:cNvCxnSpPr>
          <p:nvPr/>
        </p:nvCxnSpPr>
        <p:spPr>
          <a:xfrm>
            <a:off x="7066922" y="1067284"/>
            <a:ext cx="792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F874CC-817D-46E9-943E-13F06B18F8D3}"/>
              </a:ext>
            </a:extLst>
          </p:cNvPr>
          <p:cNvCxnSpPr>
            <a:cxnSpLocks/>
          </p:cNvCxnSpPr>
          <p:nvPr/>
        </p:nvCxnSpPr>
        <p:spPr>
          <a:xfrm flipH="1">
            <a:off x="4282751" y="834019"/>
            <a:ext cx="1231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E24E8BC-1465-44C4-A39D-70C2EB171AE7}"/>
              </a:ext>
            </a:extLst>
          </p:cNvPr>
          <p:cNvCxnSpPr>
            <a:cxnSpLocks/>
          </p:cNvCxnSpPr>
          <p:nvPr/>
        </p:nvCxnSpPr>
        <p:spPr>
          <a:xfrm>
            <a:off x="5513931" y="834019"/>
            <a:ext cx="0" cy="2164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BEF81B9-A5F3-424E-A095-40D463368469}"/>
              </a:ext>
            </a:extLst>
          </p:cNvPr>
          <p:cNvCxnSpPr>
            <a:cxnSpLocks/>
          </p:cNvCxnSpPr>
          <p:nvPr/>
        </p:nvCxnSpPr>
        <p:spPr>
          <a:xfrm>
            <a:off x="7066922" y="1067284"/>
            <a:ext cx="0" cy="19309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DF0D6E1F-570F-4BD8-9981-4E606AF58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61" y="102394"/>
            <a:ext cx="2967903" cy="66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-635352" y="55564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dirty="0">
                <a:solidFill>
                  <a:srgbClr val="FF3399"/>
                </a:solidFill>
                <a:latin typeface="Castellar" panose="020A0402060406010301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 demo</a:t>
            </a:r>
            <a:endParaRPr lang="es-ES" sz="4800" b="1" dirty="0">
              <a:solidFill>
                <a:srgbClr val="FF3399"/>
              </a:solidFill>
              <a:latin typeface="Castellar" panose="020A0402060406010301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35FE779-109A-4AA7-A531-6C452966B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18" y="158749"/>
            <a:ext cx="1727201" cy="1727201"/>
          </a:xfrm>
          <a:prstGeom prst="rect">
            <a:avLst/>
          </a:prstGeom>
        </p:spPr>
      </p:pic>
      <p:pic>
        <p:nvPicPr>
          <p:cNvPr id="2" name="Vídeo para presentación 1">
            <a:hlinkClick r:id="" action="ppaction://media"/>
            <a:extLst>
              <a:ext uri="{FF2B5EF4-FFF2-40B4-BE49-F238E27FC236}">
                <a16:creationId xmlns:a16="http://schemas.microsoft.com/office/drawing/2014/main" id="{67433D6A-97CB-4020-A76A-BDB0E42E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0760" y="1381126"/>
            <a:ext cx="9422507" cy="50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-356795" y="0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  <a:latin typeface="Castellar" panose="020A0402060406010301" pitchFamily="18" charset="0"/>
              </a:rPr>
              <a:t>PLANIFICACION</a:t>
            </a:r>
            <a:endParaRPr lang="es-ES" sz="4000" b="1" dirty="0">
              <a:solidFill>
                <a:schemeClr val="accent2">
                  <a:lumMod val="75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37486C3-D003-4C21-9E52-B53DBD1D3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345" r="-52" b="1"/>
          <a:stretch/>
        </p:blipFill>
        <p:spPr>
          <a:xfrm>
            <a:off x="643220" y="1201737"/>
            <a:ext cx="10905560" cy="5135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927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125</Words>
  <Application>Microsoft Office PowerPoint</Application>
  <PresentationFormat>Panorámica</PresentationFormat>
  <Paragraphs>50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Advent Pro Light</vt:lpstr>
      <vt:lpstr>Aharoni</vt:lpstr>
      <vt:lpstr>Arial</vt:lpstr>
      <vt:lpstr>Calibri</vt:lpstr>
      <vt:lpstr>Calibri Light</vt:lpstr>
      <vt:lpstr>Castellar</vt:lpstr>
      <vt:lpstr>Comic Sans MS</vt:lpstr>
      <vt:lpstr>Tema de Office</vt:lpstr>
      <vt:lpstr>The Blind’s enlightment: Unfold</vt:lpstr>
      <vt:lpstr>INTRO</vt:lpstr>
      <vt:lpstr>JUGABILIDAD</vt:lpstr>
      <vt:lpstr>Presentación de PowerPoint</vt:lpstr>
      <vt:lpstr>Niveles</vt:lpstr>
      <vt:lpstr>Presentación de PowerPoint</vt:lpstr>
      <vt:lpstr>Clases Importantes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Blind’s enlightment: Unfold</dc:title>
  <dc:creator>Aarón Nauzet Moreno Sosa</dc:creator>
  <cp:lastModifiedBy>Aarón Nauzet Moreno Sosa</cp:lastModifiedBy>
  <cp:revision>7</cp:revision>
  <dcterms:created xsi:type="dcterms:W3CDTF">2020-11-22T23:42:14Z</dcterms:created>
  <dcterms:modified xsi:type="dcterms:W3CDTF">2020-11-23T00:42:45Z</dcterms:modified>
</cp:coreProperties>
</file>